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336" r:id="rId2"/>
    <p:sldId id="335" r:id="rId3"/>
    <p:sldId id="337" r:id="rId4"/>
    <p:sldId id="338" r:id="rId5"/>
    <p:sldId id="334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39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6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1" r:id="rId85"/>
    <p:sldId id="352" r:id="rId86"/>
    <p:sldId id="353" r:id="rId87"/>
    <p:sldId id="354" r:id="rId88"/>
    <p:sldId id="355" r:id="rId8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5F6"/>
    <a:srgbClr val="4629F1"/>
    <a:srgbClr val="4A73D0"/>
    <a:srgbClr val="3B7204"/>
    <a:srgbClr val="1BE9FF"/>
    <a:srgbClr val="1B98FF"/>
    <a:srgbClr val="1EC2F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60634094-F71F-4B93-B918-ECA4450F389B}" type="datetimeFigureOut">
              <a:rPr lang="es-MX" smtClean="0"/>
              <a:pPr/>
              <a:t>27/05/2017</a:t>
            </a:fld>
            <a:endParaRPr lang="es-MX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s-MX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E3A4EF2-F966-4C87-B7F6-9B2C6D89AA9C}" type="slidenum">
              <a:rPr lang="es-MX" smtClean="0"/>
              <a:pPr/>
              <a:t>‹#›</a:t>
            </a:fld>
            <a:endParaRPr lang="es-MX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Software para Control de Taller</a:t>
            </a:r>
            <a:endParaRPr lang="es-MX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3436324"/>
          </a:xfrm>
        </p:spPr>
        <p:txBody>
          <a:bodyPr>
            <a:normAutofit fontScale="92500" lnSpcReduction="10000"/>
          </a:bodyPr>
          <a:lstStyle/>
          <a:p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r>
              <a:rPr lang="es-MX" dirty="0" smtClean="0"/>
              <a:t>DISTRIBUIDORA DE GAS NOEL, SA de CV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929322" y="2357430"/>
            <a:ext cx="2500330" cy="857256"/>
          </a:xfrm>
          <a:prstGeom prst="rect">
            <a:avLst/>
          </a:prstGeom>
          <a:solidFill>
            <a:srgbClr val="4A7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2)  Usando búsqueda tipo Google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072198" y="2500306"/>
            <a:ext cx="1928826" cy="785818"/>
          </a:xfrm>
          <a:prstGeom prst="rect">
            <a:avLst/>
          </a:prstGeom>
          <a:solidFill>
            <a:srgbClr val="4A7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3)  Agregar nuevo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143504" y="3929066"/>
            <a:ext cx="2571768" cy="928694"/>
          </a:xfrm>
          <a:prstGeom prst="rect">
            <a:avLst/>
          </a:prstGeom>
          <a:solidFill>
            <a:srgbClr val="3B72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Hay 3 maneras de usar el </a:t>
            </a:r>
            <a:r>
              <a:rPr lang="es-MX" dirty="0" err="1" smtClean="0"/>
              <a:t>cat</a:t>
            </a:r>
            <a:r>
              <a:rPr lang="es-MX" dirty="0" smtClean="0"/>
              <a:t> Productos:</a:t>
            </a:r>
            <a:endParaRPr lang="es-MX" dirty="0"/>
          </a:p>
        </p:txBody>
      </p:sp>
      <p:sp>
        <p:nvSpPr>
          <p:cNvPr id="4" name="Rectangle 3"/>
          <p:cNvSpPr/>
          <p:nvPr/>
        </p:nvSpPr>
        <p:spPr>
          <a:xfrm>
            <a:off x="5143504" y="3857628"/>
            <a:ext cx="2714644" cy="1071570"/>
          </a:xfrm>
          <a:prstGeom prst="rect">
            <a:avLst/>
          </a:prstGeom>
          <a:solidFill>
            <a:srgbClr val="4A7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1)  Escogerlo de la lista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4" grpId="0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 del sistema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Saber a quien se le carga refacciones</a:t>
            </a:r>
          </a:p>
          <a:p>
            <a:r>
              <a:rPr lang="es-MX" dirty="0" smtClean="0"/>
              <a:t>Control de almacén</a:t>
            </a:r>
          </a:p>
          <a:p>
            <a:r>
              <a:rPr lang="es-MX" dirty="0" smtClean="0"/>
              <a:t>Impresión de la requisición</a:t>
            </a:r>
          </a:p>
          <a:p>
            <a:r>
              <a:rPr lang="es-MX" dirty="0" smtClean="0"/>
              <a:t>Reportes de gastos</a:t>
            </a:r>
          </a:p>
          <a:p>
            <a:pPr lvl="1"/>
            <a:r>
              <a:rPr lang="es-MX" dirty="0" smtClean="0"/>
              <a:t>General</a:t>
            </a:r>
          </a:p>
          <a:p>
            <a:pPr lvl="1"/>
            <a:r>
              <a:rPr lang="es-MX" dirty="0" smtClean="0"/>
              <a:t>Por Unidad</a:t>
            </a:r>
          </a:p>
          <a:p>
            <a:pPr lvl="2"/>
            <a:r>
              <a:rPr lang="es-MX" dirty="0" smtClean="0"/>
              <a:t>Mensual</a:t>
            </a:r>
          </a:p>
          <a:p>
            <a:pPr lvl="2"/>
            <a:r>
              <a:rPr lang="es-MX" dirty="0" smtClean="0"/>
              <a:t>Anual</a:t>
            </a:r>
          </a:p>
          <a:p>
            <a:pPr lvl="2"/>
            <a:r>
              <a:rPr lang="es-MX" dirty="0" smtClean="0"/>
              <a:t>Por fechas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143504" y="3929066"/>
            <a:ext cx="2928958" cy="928694"/>
          </a:xfrm>
          <a:prstGeom prst="rect">
            <a:avLst/>
          </a:prstGeom>
          <a:solidFill>
            <a:srgbClr val="4A7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2) Teclear caracteres para búsqueda como </a:t>
            </a:r>
            <a:r>
              <a:rPr lang="es-MX" dirty="0" err="1" smtClean="0"/>
              <a:t>google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214942" y="4286256"/>
            <a:ext cx="2286016" cy="928694"/>
          </a:xfrm>
          <a:prstGeom prst="rect">
            <a:avLst/>
          </a:prstGeom>
          <a:solidFill>
            <a:srgbClr val="4A7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3) Dar de alta uno nuevo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143636" y="2357430"/>
            <a:ext cx="2500330" cy="928694"/>
          </a:xfrm>
          <a:prstGeom prst="rect">
            <a:avLst/>
          </a:prstGeom>
          <a:solidFill>
            <a:srgbClr val="4A7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Se le va asignar a </a:t>
            </a:r>
            <a:br>
              <a:rPr lang="es-MX" dirty="0" smtClean="0"/>
            </a:br>
            <a:r>
              <a:rPr lang="es-MX" dirty="0" smtClean="0"/>
              <a:t>un producto nuevo </a:t>
            </a:r>
            <a:br>
              <a:rPr lang="es-MX" dirty="0" smtClean="0"/>
            </a:br>
            <a:r>
              <a:rPr lang="es-MX" dirty="0" smtClean="0"/>
              <a:t>un Servicio existente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Caracteristicas</a:t>
            </a:r>
            <a:r>
              <a:rPr lang="es-MX" dirty="0" smtClean="0"/>
              <a:t>  1/2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MX" dirty="0" smtClean="0"/>
              <a:t>Funcionamiento DUAL</a:t>
            </a:r>
          </a:p>
          <a:p>
            <a:pPr lvl="1"/>
            <a:r>
              <a:rPr lang="es-MX" dirty="0" smtClean="0"/>
              <a:t>Mouse y Teclado</a:t>
            </a:r>
          </a:p>
          <a:p>
            <a:pPr lvl="2"/>
            <a:r>
              <a:rPr lang="es-MX" dirty="0" smtClean="0"/>
              <a:t>Portátil HP - SERVIDOR </a:t>
            </a:r>
          </a:p>
          <a:p>
            <a:pPr lvl="1"/>
            <a:r>
              <a:rPr lang="es-MX" dirty="0" err="1" smtClean="0"/>
              <a:t>Touch</a:t>
            </a:r>
            <a:r>
              <a:rPr lang="es-MX" dirty="0" smtClean="0"/>
              <a:t> – </a:t>
            </a:r>
            <a:r>
              <a:rPr lang="es-MX" dirty="0" err="1" smtClean="0"/>
              <a:t>Tablet</a:t>
            </a:r>
            <a:r>
              <a:rPr lang="es-MX" dirty="0" smtClean="0"/>
              <a:t> grande</a:t>
            </a:r>
          </a:p>
          <a:p>
            <a:pPr lvl="2"/>
            <a:r>
              <a:rPr lang="es-MX" dirty="0" smtClean="0"/>
              <a:t>Computadora </a:t>
            </a:r>
            <a:r>
              <a:rPr lang="es-MX" dirty="0" err="1" smtClean="0"/>
              <a:t>Acer</a:t>
            </a:r>
            <a:r>
              <a:rPr lang="es-MX" dirty="0" smtClean="0"/>
              <a:t> “Todo en Uno”</a:t>
            </a:r>
            <a:br>
              <a:rPr lang="es-MX" dirty="0" smtClean="0"/>
            </a:br>
            <a:endParaRPr lang="es-MX" dirty="0" smtClean="0"/>
          </a:p>
          <a:p>
            <a:r>
              <a:rPr lang="es-MX" dirty="0" smtClean="0"/>
              <a:t>No se necesita almacenista</a:t>
            </a:r>
            <a:br>
              <a:rPr lang="es-MX" dirty="0" smtClean="0"/>
            </a:br>
            <a:endParaRPr lang="es-MX" dirty="0" smtClean="0"/>
          </a:p>
          <a:p>
            <a:r>
              <a:rPr lang="es-MX" dirty="0" smtClean="0"/>
              <a:t>Gestión de almacén casi sin stock</a:t>
            </a:r>
            <a:br>
              <a:rPr lang="es-MX" dirty="0" smtClean="0"/>
            </a:br>
            <a:endParaRPr lang="es-MX" dirty="0" smtClean="0"/>
          </a:p>
          <a:p>
            <a:r>
              <a:rPr lang="es-MX" dirty="0" smtClean="0"/>
              <a:t>Ahorro en papelería ( requisición )</a:t>
            </a:r>
            <a:br>
              <a:rPr lang="es-MX" dirty="0" smtClean="0"/>
            </a:br>
            <a:endParaRPr lang="es-MX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215074" y="2214554"/>
            <a:ext cx="2428892" cy="1071570"/>
          </a:xfrm>
          <a:prstGeom prst="rect">
            <a:avLst/>
          </a:prstGeom>
          <a:solidFill>
            <a:srgbClr val="4A7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Se va a dar de alta un nuevo Servicio y asignarlo al nuevo  </a:t>
            </a:r>
            <a:r>
              <a:rPr lang="es-MX" dirty="0" err="1" smtClean="0"/>
              <a:t>prod</a:t>
            </a:r>
            <a:r>
              <a:rPr lang="es-MX" dirty="0" smtClean="0"/>
              <a:t> en un solo paso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5903444" y="2614874"/>
            <a:ext cx="571504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429520" y="1500174"/>
            <a:ext cx="1285884" cy="64294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Salidas de Almacén</a:t>
            </a:r>
            <a:endParaRPr lang="es-MX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357818" y="928670"/>
            <a:ext cx="1643074" cy="571504"/>
          </a:xfrm>
          <a:prstGeom prst="rect">
            <a:avLst/>
          </a:prstGeom>
          <a:solidFill>
            <a:srgbClr val="2465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Se seleccionó con el dedo</a:t>
            </a:r>
            <a:endParaRPr lang="es-MX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Caracteristicas</a:t>
            </a:r>
            <a:r>
              <a:rPr lang="es-MX" dirty="0" smtClean="0"/>
              <a:t>   2/2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El uso de </a:t>
            </a:r>
            <a:r>
              <a:rPr lang="es-MX" dirty="0" err="1" smtClean="0"/>
              <a:t>touch</a:t>
            </a:r>
            <a:r>
              <a:rPr lang="es-MX" dirty="0" smtClean="0"/>
              <a:t> en el taller hace que el registro sea </a:t>
            </a:r>
            <a:r>
              <a:rPr lang="es-MX" dirty="0" err="1" smtClean="0"/>
              <a:t>Facil</a:t>
            </a:r>
            <a:r>
              <a:rPr lang="es-MX" dirty="0" smtClean="0"/>
              <a:t> y Rápido.</a:t>
            </a:r>
            <a:br>
              <a:rPr lang="es-MX" dirty="0" smtClean="0"/>
            </a:br>
            <a:endParaRPr lang="es-MX" dirty="0" smtClean="0"/>
          </a:p>
          <a:p>
            <a:r>
              <a:rPr lang="es-MX" dirty="0" smtClean="0"/>
              <a:t>La </a:t>
            </a:r>
            <a:r>
              <a:rPr lang="es-MX" dirty="0" err="1" smtClean="0"/>
              <a:t>busqueda</a:t>
            </a:r>
            <a:r>
              <a:rPr lang="es-MX" dirty="0" smtClean="0"/>
              <a:t> de “</a:t>
            </a:r>
            <a:r>
              <a:rPr lang="es-MX" dirty="0" err="1" smtClean="0"/>
              <a:t>prov</a:t>
            </a:r>
            <a:r>
              <a:rPr lang="es-MX" dirty="0" smtClean="0"/>
              <a:t>/</a:t>
            </a:r>
            <a:r>
              <a:rPr lang="es-MX" dirty="0" err="1" smtClean="0"/>
              <a:t>prod</a:t>
            </a:r>
            <a:r>
              <a:rPr lang="es-MX" dirty="0" smtClean="0"/>
              <a:t>/</a:t>
            </a:r>
            <a:r>
              <a:rPr lang="es-MX" dirty="0" err="1" smtClean="0"/>
              <a:t>serv</a:t>
            </a:r>
            <a:r>
              <a:rPr lang="es-MX" dirty="0" smtClean="0"/>
              <a:t>” es tipo “Google”</a:t>
            </a:r>
            <a:br>
              <a:rPr lang="es-MX" dirty="0" smtClean="0"/>
            </a:br>
            <a:endParaRPr lang="es-MX" dirty="0" smtClean="0"/>
          </a:p>
          <a:p>
            <a:r>
              <a:rPr lang="es-MX" dirty="0" smtClean="0"/>
              <a:t>El alta de catálogos es Simple y Rápida.</a:t>
            </a:r>
            <a:br>
              <a:rPr lang="es-MX" dirty="0" smtClean="0"/>
            </a:br>
            <a:endParaRPr lang="es-MX" dirty="0" smtClean="0"/>
          </a:p>
          <a:p>
            <a:r>
              <a:rPr lang="es-MX" dirty="0" smtClean="0"/>
              <a:t>En el taller se usa instantáneamente la compra recién capturada en el almacén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929058" y="4000504"/>
            <a:ext cx="1785950" cy="1071570"/>
          </a:xfrm>
          <a:prstGeom prst="rect">
            <a:avLst/>
          </a:prstGeom>
          <a:solidFill>
            <a:srgbClr val="246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Ejemplo de captura de una Ruta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571868" y="3571876"/>
            <a:ext cx="1928826" cy="1214446"/>
          </a:xfrm>
          <a:prstGeom prst="rect">
            <a:avLst/>
          </a:prstGeom>
          <a:solidFill>
            <a:srgbClr val="246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El chofer anterior que trajo esa Ruta al taller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429256" y="3357562"/>
            <a:ext cx="2357454" cy="857256"/>
          </a:xfrm>
          <a:prstGeom prst="rect">
            <a:avLst/>
          </a:prstGeom>
          <a:solidFill>
            <a:srgbClr val="246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Pero el chofer que trae la ruta es otro…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Flowchart: Process 2"/>
          <p:cNvSpPr/>
          <p:nvPr/>
        </p:nvSpPr>
        <p:spPr>
          <a:xfrm>
            <a:off x="3357554" y="3601520"/>
            <a:ext cx="2571768" cy="756174"/>
          </a:xfrm>
          <a:prstGeom prst="flowChartProcess">
            <a:avLst/>
          </a:prstGeom>
          <a:solidFill>
            <a:srgbClr val="246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Estos son los Choferes asignados a “Rutas”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Flowchart: Process 2"/>
          <p:cNvSpPr/>
          <p:nvPr/>
        </p:nvSpPr>
        <p:spPr>
          <a:xfrm>
            <a:off x="3071802" y="4214818"/>
            <a:ext cx="4000528" cy="857256"/>
          </a:xfrm>
          <a:prstGeom prst="flowChartProcess">
            <a:avLst/>
          </a:prstGeom>
          <a:solidFill>
            <a:srgbClr val="462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Ahora se va a especificar que no la trae “carburaciones” sino “</a:t>
            </a:r>
            <a:r>
              <a:rPr lang="es-MX" dirty="0" err="1" smtClean="0"/>
              <a:t>arturo</a:t>
            </a:r>
            <a:r>
              <a:rPr lang="es-MX" dirty="0" smtClean="0"/>
              <a:t>”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Funciones del Programa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s-MX" dirty="0" smtClean="0"/>
          </a:p>
          <a:p>
            <a:r>
              <a:rPr lang="es-MX" dirty="0" smtClean="0"/>
              <a:t>Compras</a:t>
            </a:r>
          </a:p>
          <a:p>
            <a:r>
              <a:rPr lang="es-MX" dirty="0" smtClean="0"/>
              <a:t>Control de inventarios</a:t>
            </a:r>
          </a:p>
          <a:p>
            <a:pPr lvl="1"/>
            <a:r>
              <a:rPr lang="es-MX" dirty="0" smtClean="0"/>
              <a:t>Entradas</a:t>
            </a:r>
          </a:p>
          <a:p>
            <a:pPr lvl="1"/>
            <a:r>
              <a:rPr lang="es-MX" dirty="0" smtClean="0"/>
              <a:t>Salidas</a:t>
            </a:r>
          </a:p>
          <a:p>
            <a:pPr lvl="1"/>
            <a:r>
              <a:rPr lang="es-MX" dirty="0" smtClean="0"/>
              <a:t>Existencias</a:t>
            </a:r>
          </a:p>
          <a:p>
            <a:r>
              <a:rPr lang="es-MX" dirty="0" smtClean="0"/>
              <a:t>Control de Gastos</a:t>
            </a:r>
          </a:p>
          <a:p>
            <a:r>
              <a:rPr lang="es-MX" dirty="0" smtClean="0"/>
              <a:t>Emisión de requisiciones</a:t>
            </a:r>
          </a:p>
          <a:p>
            <a:endParaRPr lang="es-MX" dirty="0" smtClean="0"/>
          </a:p>
          <a:p>
            <a:endParaRPr lang="es-MX" dirty="0" smtClean="0"/>
          </a:p>
          <a:p>
            <a:endParaRPr lang="es-MX" dirty="0"/>
          </a:p>
        </p:txBody>
      </p:sp>
    </p:spTree>
  </p:cSld>
  <p:clrMapOvr>
    <a:masterClrMapping/>
  </p:clrMapOvr>
  <p:transition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643438" y="4071942"/>
            <a:ext cx="2214578" cy="857256"/>
          </a:xfrm>
          <a:prstGeom prst="rect">
            <a:avLst/>
          </a:prstGeom>
          <a:solidFill>
            <a:srgbClr val="246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Se va a eliminar una partida</a:t>
            </a:r>
            <a:endParaRPr lang="es-MX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>
            <a:off x="4071934" y="2614874"/>
            <a:ext cx="642942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429520" y="1000108"/>
            <a:ext cx="1357322" cy="7858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Entradas al Almacén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142976" y="4429132"/>
            <a:ext cx="2643206" cy="1000132"/>
          </a:xfrm>
          <a:prstGeom prst="rect">
            <a:avLst/>
          </a:prstGeom>
          <a:solidFill>
            <a:srgbClr val="246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Se procede a finalizar la captura e imprimir la Requisición</a:t>
            </a:r>
            <a:endParaRPr lang="es-MX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quisic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715"/>
            <a:ext cx="9144000" cy="513457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cxnSp>
        <p:nvCxnSpPr>
          <p:cNvPr id="4" name="Straight Connector 3"/>
          <p:cNvCxnSpPr/>
          <p:nvPr/>
        </p:nvCxnSpPr>
        <p:spPr>
          <a:xfrm>
            <a:off x="2714612" y="4643446"/>
            <a:ext cx="785818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86446" y="2285992"/>
            <a:ext cx="2928958" cy="10715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1)  Seleccionando de la lista, a el Proveedor</a:t>
            </a:r>
            <a:endParaRPr lang="es-MX" dirty="0"/>
          </a:p>
        </p:txBody>
      </p:sp>
      <p:pic>
        <p:nvPicPr>
          <p:cNvPr id="2" name="Picture 1" descr="ScreenShot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857884" y="2285992"/>
            <a:ext cx="2643206" cy="1071570"/>
          </a:xfrm>
          <a:prstGeom prst="rect">
            <a:avLst/>
          </a:prstGeom>
          <a:solidFill>
            <a:srgbClr val="462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Hay 3 maneras de usar el catalogo de </a:t>
            </a:r>
            <a:r>
              <a:rPr lang="es-MX" dirty="0" err="1" smtClean="0"/>
              <a:t>prov</a:t>
            </a:r>
            <a:r>
              <a:rPr lang="es-MX" dirty="0" smtClean="0"/>
              <a:t>:</a:t>
            </a:r>
            <a:endParaRPr lang="es-MX" dirty="0"/>
          </a:p>
        </p:txBody>
      </p:sp>
      <p:sp>
        <p:nvSpPr>
          <p:cNvPr id="7" name="Rectangle 6"/>
          <p:cNvSpPr/>
          <p:nvPr/>
        </p:nvSpPr>
        <p:spPr>
          <a:xfrm>
            <a:off x="5857884" y="2285992"/>
            <a:ext cx="2643206" cy="1071570"/>
          </a:xfrm>
          <a:prstGeom prst="rect">
            <a:avLst/>
          </a:prstGeom>
          <a:solidFill>
            <a:srgbClr val="4A73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1) Escoger de la lista</a:t>
            </a:r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7" grpId="0" build="allAtOnce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cxnSp>
        <p:nvCxnSpPr>
          <p:cNvPr id="4" name="Straight Connector 3"/>
          <p:cNvCxnSpPr/>
          <p:nvPr/>
        </p:nvCxnSpPr>
        <p:spPr>
          <a:xfrm>
            <a:off x="5643570" y="4643446"/>
            <a:ext cx="71438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500826" y="1071546"/>
            <a:ext cx="1643074" cy="71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Último chofer que trajo la unidad al taller</a:t>
            </a:r>
            <a:endParaRPr lang="es-MX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cxnSp>
        <p:nvCxnSpPr>
          <p:cNvPr id="4" name="Straight Connector 3"/>
          <p:cNvCxnSpPr/>
          <p:nvPr/>
        </p:nvCxnSpPr>
        <p:spPr>
          <a:xfrm>
            <a:off x="3714744" y="5429264"/>
            <a:ext cx="785818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42910" y="5715016"/>
            <a:ext cx="2071702" cy="571504"/>
          </a:xfrm>
          <a:prstGeom prst="rect">
            <a:avLst/>
          </a:prstGeom>
          <a:solidFill>
            <a:srgbClr val="246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Ir a la última página</a:t>
            </a:r>
            <a:endParaRPr lang="es-MX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  <p:cxnSp>
        <p:nvCxnSpPr>
          <p:cNvPr id="4" name="Straight Connector 3"/>
          <p:cNvCxnSpPr/>
          <p:nvPr/>
        </p:nvCxnSpPr>
        <p:spPr>
          <a:xfrm>
            <a:off x="5715008" y="5500702"/>
            <a:ext cx="71438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68580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311</TotalTime>
  <Words>275</Words>
  <Application>Microsoft Office PowerPoint</Application>
  <PresentationFormat>On-screen Show (4:3)</PresentationFormat>
  <Paragraphs>66</Paragraphs>
  <Slides>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Solstice</vt:lpstr>
      <vt:lpstr>Software para Control de Taller</vt:lpstr>
      <vt:lpstr>Objetivos del sistema</vt:lpstr>
      <vt:lpstr>Caracteristicas  1/2</vt:lpstr>
      <vt:lpstr>Caracteristicas   2/2</vt:lpstr>
      <vt:lpstr>Funciones del Programa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sergio-pc</dc:creator>
  <cp:lastModifiedBy>sergio-pc</cp:lastModifiedBy>
  <cp:revision>54</cp:revision>
  <dcterms:created xsi:type="dcterms:W3CDTF">2017-05-19T22:20:25Z</dcterms:created>
  <dcterms:modified xsi:type="dcterms:W3CDTF">2017-05-27T06:19:12Z</dcterms:modified>
</cp:coreProperties>
</file>